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33" r:id="rId1"/>
  </p:sldMasterIdLst>
  <p:sldIdLst>
    <p:sldId id="257" r:id="rId2"/>
    <p:sldId id="262" r:id="rId3"/>
    <p:sldId id="264" r:id="rId4"/>
  </p:sldIdLst>
  <p:sldSz cx="12192000" cy="6858000"/>
  <p:notesSz cx="6797675" cy="9926638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99"/>
    <a:srgbClr val="00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0" d="100"/>
          <a:sy n="70" d="100"/>
        </p:scale>
        <p:origin x="-660" y="-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F5498E-34CE-4CB5-9C3A-DB4F7886C503}" type="datetimeFigureOut">
              <a:rPr lang="th-TH" smtClean="0"/>
              <a:t>04/03/62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5A7158-21D0-4D68-8C0F-02F1B7EC1636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3102481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F5498E-34CE-4CB5-9C3A-DB4F7886C503}" type="datetimeFigureOut">
              <a:rPr lang="th-TH" smtClean="0"/>
              <a:t>04/03/62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5A7158-21D0-4D68-8C0F-02F1B7EC1636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3958085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F5498E-34CE-4CB5-9C3A-DB4F7886C503}" type="datetimeFigureOut">
              <a:rPr lang="th-TH" smtClean="0"/>
              <a:t>04/03/62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5A7158-21D0-4D68-8C0F-02F1B7EC1636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0036877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F5498E-34CE-4CB5-9C3A-DB4F7886C503}" type="datetimeFigureOut">
              <a:rPr lang="th-TH" smtClean="0"/>
              <a:t>04/03/62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5A7158-21D0-4D68-8C0F-02F1B7EC1636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7266644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F5498E-34CE-4CB5-9C3A-DB4F7886C503}" type="datetimeFigureOut">
              <a:rPr lang="th-TH" smtClean="0"/>
              <a:t>04/03/62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5A7158-21D0-4D68-8C0F-02F1B7EC1636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6135884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F5498E-34CE-4CB5-9C3A-DB4F7886C503}" type="datetimeFigureOut">
              <a:rPr lang="th-TH" smtClean="0"/>
              <a:t>04/03/62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5A7158-21D0-4D68-8C0F-02F1B7EC1636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0768635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F5498E-34CE-4CB5-9C3A-DB4F7886C503}" type="datetimeFigureOut">
              <a:rPr lang="th-TH" smtClean="0"/>
              <a:t>04/03/62</a:t>
            </a:fld>
            <a:endParaRPr lang="th-TH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5A7158-21D0-4D68-8C0F-02F1B7EC1636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2604589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F5498E-34CE-4CB5-9C3A-DB4F7886C503}" type="datetimeFigureOut">
              <a:rPr lang="th-TH" smtClean="0"/>
              <a:t>04/03/62</a:t>
            </a:fld>
            <a:endParaRPr lang="th-T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5A7158-21D0-4D68-8C0F-02F1B7EC1636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5947877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F5498E-34CE-4CB5-9C3A-DB4F7886C503}" type="datetimeFigureOut">
              <a:rPr lang="th-TH" smtClean="0"/>
              <a:t>04/03/62</a:t>
            </a:fld>
            <a:endParaRPr lang="th-T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5A7158-21D0-4D68-8C0F-02F1B7EC1636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222804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F5498E-34CE-4CB5-9C3A-DB4F7886C503}" type="datetimeFigureOut">
              <a:rPr lang="th-TH" smtClean="0"/>
              <a:t>04/03/62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5A7158-21D0-4D68-8C0F-02F1B7EC1636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2265048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F5498E-34CE-4CB5-9C3A-DB4F7886C503}" type="datetimeFigureOut">
              <a:rPr lang="th-TH" smtClean="0"/>
              <a:t>04/03/62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5A7158-21D0-4D68-8C0F-02F1B7EC1636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3664602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F5498E-34CE-4CB5-9C3A-DB4F7886C503}" type="datetimeFigureOut">
              <a:rPr lang="th-TH" smtClean="0"/>
              <a:t>04/03/62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55A7158-21D0-4D68-8C0F-02F1B7EC1636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0053145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34" r:id="rId1"/>
    <p:sldLayoutId id="2147483835" r:id="rId2"/>
    <p:sldLayoutId id="2147483836" r:id="rId3"/>
    <p:sldLayoutId id="2147483837" r:id="rId4"/>
    <p:sldLayoutId id="2147483838" r:id="rId5"/>
    <p:sldLayoutId id="2147483839" r:id="rId6"/>
    <p:sldLayoutId id="2147483840" r:id="rId7"/>
    <p:sldLayoutId id="2147483841" r:id="rId8"/>
    <p:sldLayoutId id="2147483842" r:id="rId9"/>
    <p:sldLayoutId id="2147483843" r:id="rId10"/>
    <p:sldLayoutId id="2147483844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1700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สี่เหลี่ยมผืนผ้ามุมมน 1"/>
          <p:cNvSpPr/>
          <p:nvPr/>
        </p:nvSpPr>
        <p:spPr>
          <a:xfrm>
            <a:off x="231820" y="1120576"/>
            <a:ext cx="11499249" cy="2309219"/>
          </a:xfrm>
          <a:prstGeom prst="round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sz="3200" b="1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วาระที่ </a:t>
            </a:r>
            <a:r>
              <a:rPr lang="en-US" sz="3200" b="1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5.2 </a:t>
            </a:r>
            <a:r>
              <a:rPr lang="th-TH" sz="3200" b="1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การประเมินแนวโน้มสถานการณ์ทางการเงิน</a:t>
            </a:r>
          </a:p>
          <a:p>
            <a:pPr algn="ctr"/>
            <a:r>
              <a:rPr lang="th-TH" sz="3200" b="1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การคลังของหน่วยบริการในเขตสุขภาพที่ </a:t>
            </a:r>
            <a:r>
              <a:rPr lang="en-US" sz="3200" b="1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8 </a:t>
            </a:r>
            <a:endParaRPr lang="th-TH" sz="3200" b="1" dirty="0" smtClean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ctr"/>
            <a:r>
              <a:rPr lang="th-TH" sz="3200" b="1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เพื่อเข้าสู่โครงการ </a:t>
            </a:r>
            <a:r>
              <a:rPr lang="th-TH" sz="3200" b="1" dirty="0" err="1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พปง</a:t>
            </a:r>
            <a:r>
              <a:rPr lang="en-US" sz="3200" b="1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r>
              <a:rPr lang="th-TH" sz="3200" b="1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รุ่นที่ </a:t>
            </a:r>
            <a:r>
              <a:rPr lang="en-US" sz="3200" b="1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</a:t>
            </a:r>
            <a:r>
              <a:rPr lang="th-TH" sz="3200" b="1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/</a:t>
            </a:r>
            <a:r>
              <a:rPr lang="en-US" sz="3200" b="1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2562</a:t>
            </a:r>
            <a:endParaRPr lang="th-TH" sz="3200" b="1" dirty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8281"/>
          <a:stretch/>
        </p:blipFill>
        <p:spPr bwMode="auto">
          <a:xfrm>
            <a:off x="106532" y="0"/>
            <a:ext cx="1007964" cy="8972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669" t="23810" r="4399" b="69246"/>
          <a:stretch>
            <a:fillRect/>
          </a:stretch>
        </p:blipFill>
        <p:spPr bwMode="auto">
          <a:xfrm>
            <a:off x="1139065" y="194636"/>
            <a:ext cx="1422400" cy="50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7289442" y="4834538"/>
            <a:ext cx="4441627" cy="1200329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th-TH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ภก.อิศรา  จรูญธรรม</a:t>
            </a:r>
          </a:p>
          <a:p>
            <a:pPr algn="ctr"/>
            <a:r>
              <a:rPr lang="th-TH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เภสัชกรเชี่ยวชาญ</a:t>
            </a:r>
          </a:p>
          <a:p>
            <a:pPr algn="ctr"/>
            <a:r>
              <a:rPr lang="th-TH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รพ.สกลนคร</a:t>
            </a:r>
            <a:endParaRPr lang="th-TH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13289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1700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8281"/>
          <a:stretch/>
        </p:blipFill>
        <p:spPr bwMode="auto">
          <a:xfrm>
            <a:off x="170926" y="135236"/>
            <a:ext cx="1007964" cy="8972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669" t="23810" r="4399" b="69246"/>
          <a:stretch>
            <a:fillRect/>
          </a:stretch>
        </p:blipFill>
        <p:spPr bwMode="auto">
          <a:xfrm>
            <a:off x="1242096" y="329872"/>
            <a:ext cx="1422400" cy="50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ectangle 7"/>
          <p:cNvSpPr/>
          <p:nvPr/>
        </p:nvSpPr>
        <p:spPr>
          <a:xfrm>
            <a:off x="2727702" y="100757"/>
            <a:ext cx="9144000" cy="93225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3000" b="1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แนวโน้ม</a:t>
            </a:r>
            <a:r>
              <a:rPr lang="en-US" sz="3000" b="1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EBITDA </a:t>
            </a:r>
            <a:r>
              <a:rPr lang="th-TH" sz="3000" b="1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(เขต </a:t>
            </a:r>
            <a:r>
              <a:rPr lang="en-US" sz="3000" b="1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8</a:t>
            </a:r>
            <a:r>
              <a:rPr lang="th-TH" sz="3000" b="1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)</a:t>
            </a:r>
            <a:r>
              <a:rPr lang="en-US" sz="3000" b="1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th-TH" sz="3000" b="1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เพื่อเข้าโครงการ</a:t>
            </a:r>
          </a:p>
          <a:p>
            <a:pPr algn="ctr"/>
            <a:r>
              <a:rPr lang="th-TH" sz="3000" b="1" dirty="0" err="1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พปง</a:t>
            </a:r>
            <a:r>
              <a:rPr lang="en-US" sz="3000" b="1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 </a:t>
            </a:r>
            <a:r>
              <a:rPr lang="th-TH" sz="3000" b="1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รุ่นที่ </a:t>
            </a:r>
            <a:r>
              <a:rPr lang="en-US" sz="3000" b="1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</a:t>
            </a:r>
            <a:r>
              <a:rPr lang="th-TH" sz="3000" b="1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/</a:t>
            </a:r>
            <a:r>
              <a:rPr lang="en-US" sz="3000" b="1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2562  </a:t>
            </a:r>
            <a:r>
              <a:rPr lang="th-TH" sz="3000" b="1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ข้อมูล ณ </a:t>
            </a:r>
            <a:r>
              <a:rPr lang="en-US" sz="3000" b="1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31 </a:t>
            </a:r>
            <a:r>
              <a:rPr lang="th-TH" sz="3000" b="1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ธ</a:t>
            </a:r>
            <a:r>
              <a:rPr lang="en-US" sz="3000" b="1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r>
              <a:rPr lang="th-TH" sz="3000" b="1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ค</a:t>
            </a:r>
            <a:r>
              <a:rPr lang="en-US" sz="3000" b="1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r>
              <a:rPr lang="th-TH" sz="3000" b="1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000" b="1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61</a:t>
            </a:r>
            <a:endParaRPr lang="th-TH" sz="3000" b="1" dirty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10" name="รูปภาพ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410" y="1123943"/>
            <a:ext cx="11777663" cy="4819656"/>
          </a:xfrm>
          <a:prstGeom prst="rect">
            <a:avLst/>
          </a:prstGeom>
        </p:spPr>
      </p:pic>
      <p:sp>
        <p:nvSpPr>
          <p:cNvPr id="12" name="Rounded Rectangle 2"/>
          <p:cNvSpPr/>
          <p:nvPr/>
        </p:nvSpPr>
        <p:spPr>
          <a:xfrm>
            <a:off x="228078" y="5986463"/>
            <a:ext cx="6615635" cy="778273"/>
          </a:xfrm>
          <a:prstGeom prst="round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3000" b="1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เสนอ คกก.</a:t>
            </a:r>
            <a:r>
              <a:rPr lang="en-US" sz="3000" b="1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CFO </a:t>
            </a:r>
            <a:r>
              <a:rPr lang="th-TH" sz="3000" b="1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เพื่อพิจารณาฯ </a:t>
            </a:r>
            <a:endParaRPr lang="th-TH" sz="3000" b="1" dirty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24193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8281"/>
          <a:stretch/>
        </p:blipFill>
        <p:spPr bwMode="auto">
          <a:xfrm>
            <a:off x="170926" y="135236"/>
            <a:ext cx="1007964" cy="8972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669" t="23810" r="4399" b="69246"/>
          <a:stretch>
            <a:fillRect/>
          </a:stretch>
        </p:blipFill>
        <p:spPr bwMode="auto">
          <a:xfrm>
            <a:off x="1242096" y="329872"/>
            <a:ext cx="1422400" cy="50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ectangle 7"/>
          <p:cNvSpPr/>
          <p:nvPr/>
        </p:nvSpPr>
        <p:spPr>
          <a:xfrm>
            <a:off x="2727702" y="100757"/>
            <a:ext cx="9144000" cy="93225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3000" b="1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ผลการประเมินโครงการ</a:t>
            </a:r>
            <a:r>
              <a:rPr lang="th-TH" sz="3000" b="1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th-TH" sz="3000" b="1" dirty="0" err="1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พปง</a:t>
            </a:r>
            <a:r>
              <a:rPr lang="en-US" sz="3000" b="1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 </a:t>
            </a:r>
            <a:r>
              <a:rPr lang="th-TH" sz="3000" b="1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รุ่นที่ </a:t>
            </a:r>
            <a:r>
              <a:rPr lang="en-US" sz="3000" b="1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</a:t>
            </a:r>
            <a:r>
              <a:rPr lang="en-US" sz="3000" b="1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-</a:t>
            </a:r>
            <a:r>
              <a:rPr lang="en-US" sz="3000" b="1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</a:t>
            </a:r>
            <a:r>
              <a:rPr lang="th-TH" sz="3000" b="1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/</a:t>
            </a:r>
            <a:r>
              <a:rPr lang="en-US" sz="3000" b="1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2561  </a:t>
            </a:r>
            <a:r>
              <a:rPr lang="th-TH" sz="3000" b="1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ข้อมูล ณ </a:t>
            </a:r>
            <a:r>
              <a:rPr lang="en-US" sz="3000" b="1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31 </a:t>
            </a:r>
            <a:r>
              <a:rPr lang="th-TH" sz="3000" b="1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ส</a:t>
            </a:r>
            <a:r>
              <a:rPr lang="en-US" sz="3000" b="1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r>
              <a:rPr lang="th-TH" sz="3000" b="1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ค</a:t>
            </a:r>
            <a:r>
              <a:rPr lang="en-US" sz="3000" b="1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r>
              <a:rPr lang="th-TH" sz="3000" b="1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000" b="1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61</a:t>
            </a:r>
            <a:r>
              <a:rPr lang="th-TH" sz="3000" b="1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(เขตประเมิน)</a:t>
            </a:r>
            <a:endParaRPr lang="th-TH" sz="3000" b="1" dirty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graphicFrame>
        <p:nvGraphicFramePr>
          <p:cNvPr id="2" name="ตาราง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01505662"/>
              </p:ext>
            </p:extLst>
          </p:nvPr>
        </p:nvGraphicFramePr>
        <p:xfrm>
          <a:off x="674908" y="1364776"/>
          <a:ext cx="11089464" cy="339829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72366"/>
                <a:gridCol w="2772366"/>
                <a:gridCol w="2772366"/>
                <a:gridCol w="2772366"/>
              </a:tblGrid>
              <a:tr h="669925">
                <a:tc>
                  <a:txBody>
                    <a:bodyPr/>
                    <a:lstStyle/>
                    <a:p>
                      <a:pPr algn="ctr"/>
                      <a:r>
                        <a:rPr lang="th-TH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โรงพยาบาล</a:t>
                      </a:r>
                      <a:endParaRPr lang="th-TH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คะแนน</a:t>
                      </a:r>
                      <a:endParaRPr lang="th-TH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ร้อยละ</a:t>
                      </a:r>
                      <a:endParaRPr lang="th-TH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ผลการประเมิน</a:t>
                      </a:r>
                      <a:endParaRPr lang="th-TH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</a:tr>
              <a:tr h="682092">
                <a:tc>
                  <a:txBody>
                    <a:bodyPr/>
                    <a:lstStyle/>
                    <a:p>
                      <a:pPr algn="l"/>
                      <a:r>
                        <a:rPr lang="th-TH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รพ</a:t>
                      </a:r>
                      <a:r>
                        <a:rPr lang="en-US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.</a:t>
                      </a:r>
                      <a:r>
                        <a:rPr lang="th-TH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สังคม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838.46</a:t>
                      </a:r>
                      <a:endParaRPr lang="th-TH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76.22</a:t>
                      </a:r>
                      <a:endParaRPr lang="th-TH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dirty="0" smtClean="0">
                          <a:solidFill>
                            <a:srgbClr val="FF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ไม่ผ่าน</a:t>
                      </a:r>
                      <a:endParaRPr lang="th-TH" dirty="0">
                        <a:solidFill>
                          <a:srgbClr val="FF0000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</a:tr>
              <a:tr h="682092">
                <a:tc>
                  <a:txBody>
                    <a:bodyPr/>
                    <a:lstStyle/>
                    <a:p>
                      <a:pPr algn="l"/>
                      <a:r>
                        <a:rPr lang="th-TH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รพ</a:t>
                      </a:r>
                      <a:r>
                        <a:rPr lang="en-US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.</a:t>
                      </a:r>
                      <a:r>
                        <a:rPr lang="th-TH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นากลาง</a:t>
                      </a:r>
                      <a:endParaRPr lang="th-TH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811.29</a:t>
                      </a:r>
                      <a:endParaRPr lang="th-TH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73.75</a:t>
                      </a:r>
                      <a:endParaRPr lang="th-TH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dirty="0" smtClean="0">
                          <a:solidFill>
                            <a:srgbClr val="FF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ไม่ผ่าน</a:t>
                      </a:r>
                      <a:endParaRPr lang="th-TH" dirty="0">
                        <a:solidFill>
                          <a:srgbClr val="FF0000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</a:tr>
              <a:tr h="682092">
                <a:tc>
                  <a:txBody>
                    <a:bodyPr/>
                    <a:lstStyle/>
                    <a:p>
                      <a:pPr algn="l"/>
                      <a:r>
                        <a:rPr lang="th-TH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รพ</a:t>
                      </a:r>
                      <a:r>
                        <a:rPr lang="en-US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.</a:t>
                      </a:r>
                      <a:r>
                        <a:rPr lang="th-TH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โพธิ์ตาก</a:t>
                      </a:r>
                      <a:endParaRPr lang="th-TH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827.14</a:t>
                      </a:r>
                      <a:endParaRPr lang="th-TH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75.19</a:t>
                      </a:r>
                      <a:endParaRPr lang="th-TH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dirty="0" smtClean="0">
                          <a:solidFill>
                            <a:srgbClr val="FF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ไม่ผ่าน</a:t>
                      </a:r>
                      <a:endParaRPr lang="th-TH" dirty="0">
                        <a:solidFill>
                          <a:srgbClr val="FF0000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</a:tr>
              <a:tr h="682092">
                <a:tc>
                  <a:txBody>
                    <a:bodyPr/>
                    <a:lstStyle/>
                    <a:p>
                      <a:pPr algn="l"/>
                      <a:r>
                        <a:rPr lang="th-TH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รพ</a:t>
                      </a:r>
                      <a:r>
                        <a:rPr lang="en-US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.</a:t>
                      </a:r>
                      <a:r>
                        <a:rPr lang="th-TH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เฝ้าไร่</a:t>
                      </a:r>
                      <a:endParaRPr lang="th-TH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858.91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78.08</a:t>
                      </a:r>
                      <a:endParaRPr lang="th-TH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dirty="0" smtClean="0">
                          <a:solidFill>
                            <a:srgbClr val="FF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ไม่ผ่าน</a:t>
                      </a:r>
                      <a:endParaRPr lang="th-TH" dirty="0">
                        <a:solidFill>
                          <a:srgbClr val="FF0000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674908" y="5140601"/>
            <a:ext cx="11089462" cy="954107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h-TH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จากมติการประชุม </a:t>
            </a:r>
            <a:r>
              <a:rPr lang="th-TH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คกก</a:t>
            </a:r>
            <a:r>
              <a:rPr lang="en-US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.CFO </a:t>
            </a:r>
            <a:r>
              <a:rPr lang="th-TH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ครั้งที่  </a:t>
            </a:r>
            <a:r>
              <a:rPr lang="en-US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3</a:t>
            </a:r>
            <a:r>
              <a:rPr lang="th-TH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/</a:t>
            </a:r>
            <a:r>
              <a:rPr lang="en-US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2561  </a:t>
            </a:r>
            <a:r>
              <a:rPr lang="th-TH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มอบ </a:t>
            </a:r>
            <a:r>
              <a:rPr lang="en-US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CFO </a:t>
            </a:r>
            <a:r>
              <a:rPr lang="th-TH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จังหวัด กำกับ ติดตาม การประเมินผล</a:t>
            </a:r>
            <a:endParaRPr lang="th-TH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927393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1837</TotalTime>
  <Words>150</Words>
  <Application>Microsoft Office PowerPoint</Application>
  <PresentationFormat>กำหนดเอง</PresentationFormat>
  <Paragraphs>31</Paragraphs>
  <Slides>3</Slides>
  <Notes>0</Notes>
  <HiddenSlides>0</HiddenSlides>
  <MMClips>0</MMClips>
  <ScaleCrop>false</ScaleCrop>
  <HeadingPairs>
    <vt:vector size="4" baseType="variant">
      <vt:variant>
        <vt:lpstr>ชุดรูปแบบ</vt:lpstr>
      </vt:variant>
      <vt:variant>
        <vt:i4>1</vt:i4>
      </vt:variant>
      <vt:variant>
        <vt:lpstr>ชื่อเรื่องภาพนิ่ง</vt:lpstr>
      </vt:variant>
      <vt:variant>
        <vt:i4>3</vt:i4>
      </vt:variant>
    </vt:vector>
  </HeadingPairs>
  <TitlesOfParts>
    <vt:vector size="4" baseType="lpstr">
      <vt:lpstr>Office Theme</vt:lpstr>
      <vt:lpstr>งานนำเสนอ PowerPoint</vt:lpstr>
      <vt:lpstr>งานนำเสนอ PowerPoint</vt:lpstr>
      <vt:lpstr>งานนำเสนอ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ผู้ใช้ Windows</dc:creator>
  <cp:lastModifiedBy>asus pc</cp:lastModifiedBy>
  <cp:revision>209</cp:revision>
  <cp:lastPrinted>2018-12-18T03:33:54Z</cp:lastPrinted>
  <dcterms:created xsi:type="dcterms:W3CDTF">2018-07-06T16:41:21Z</dcterms:created>
  <dcterms:modified xsi:type="dcterms:W3CDTF">2019-03-04T08:23:19Z</dcterms:modified>
</cp:coreProperties>
</file>